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00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4" d="100"/>
          <a:sy n="54" d="100"/>
        </p:scale>
        <p:origin x="78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A0A92E-B162-86FE-81F3-03A4EA9955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81DA9C-5F4A-FAEA-81B3-F095749857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F41C49-B4A9-D61E-5525-66DAD3C86F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1383CDE-0231-1ED0-BB14-91EB2429DB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FFC07-4361-470F-8370-6770A4C0B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B02E719-D8D1-3835-40E2-9CC881BBDD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2C39CB-2725-8DE2-0FD3-89DF081F78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A5A08F-33D5-AF08-CC50-7EC919D10F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70E8B4D-A116-1DC6-067A-41BA7E57B9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AE6FC17-7A09-2681-17AC-24FC1F0832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D476482-F707-A279-8C9A-B8EB0054E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86CC2-5581-4727-BB23-5606B6742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26B76B-007E-FBFD-2BA6-0C64AF456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BCA42-4ECA-463B-8878-012D6CDB27E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5CF7017-3B73-70B1-AD0A-2AACF087B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CFC879F-FC4D-223A-A77C-6EC576BE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8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4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4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3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9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4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5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7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7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id="{7774B898-1E44-40C0-8D38-97F08FE170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10363200" cy="1143000"/>
          </a:xfrm>
        </p:spPr>
        <p:txBody>
          <a:bodyPr/>
          <a:lstStyle/>
          <a:p>
            <a:r>
              <a:rPr lang="en-US" altLang="en-US" dirty="0"/>
              <a:t>Stopping Arguments from the Inside Out</a:t>
            </a:r>
            <a:endParaRPr lang="en-US" altLang="en-US" i="1" dirty="0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A114BF3B-C3A5-4251-F972-23FD1CE5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93" y="5943600"/>
            <a:ext cx="22542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400" dirty="0"/>
              <a:t>Ross Statham</a:t>
            </a:r>
          </a:p>
          <a:p>
            <a:pPr algn="r"/>
            <a:r>
              <a:rPr lang="en-US" altLang="en-US" sz="1400" dirty="0"/>
              <a:t>Chipley church of Christ</a:t>
            </a:r>
          </a:p>
          <a:p>
            <a:pPr algn="r"/>
            <a:r>
              <a:rPr lang="en-US" altLang="en-US" sz="1400" dirty="0"/>
              <a:t>September 11,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51606-26CF-4578-A571-A872E937F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98" y="-19665"/>
            <a:ext cx="12379798" cy="687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1164889" cy="4571999"/>
          </a:xfrm>
        </p:spPr>
        <p:txBody>
          <a:bodyPr>
            <a:normAutofit/>
          </a:bodyPr>
          <a:lstStyle/>
          <a:p>
            <a:r>
              <a:rPr lang="en-US" sz="3600" dirty="0"/>
              <a:t>If anger or arguments are a problem for you, it can be fixed- if you’ve a mind to.</a:t>
            </a:r>
          </a:p>
          <a:p>
            <a:r>
              <a:rPr lang="en-US" sz="3600"/>
              <a:t>Peacemakers shall be called children of God!</a:t>
            </a:r>
            <a:endParaRPr lang="en-US" sz="3600" dirty="0"/>
          </a:p>
          <a:p>
            <a:r>
              <a:rPr lang="en-US" sz="3600" dirty="0"/>
              <a:t>How can we help you?</a:t>
            </a:r>
          </a:p>
        </p:txBody>
      </p:sp>
    </p:spTree>
    <p:extLst>
      <p:ext uri="{BB962C8B-B14F-4D97-AF65-F5344CB8AC3E}">
        <p14:creationId xmlns:p14="http://schemas.microsoft.com/office/powerpoint/2010/main" val="5794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860089" cy="4395151"/>
          </a:xfrm>
        </p:spPr>
        <p:txBody>
          <a:bodyPr>
            <a:normAutofit/>
          </a:bodyPr>
          <a:lstStyle/>
          <a:p>
            <a:r>
              <a:rPr lang="en-US" sz="3600" dirty="0"/>
              <a:t>This is not only practical, its Biblical</a:t>
            </a:r>
          </a:p>
          <a:p>
            <a:r>
              <a:rPr lang="en-US" sz="3600" dirty="0"/>
              <a:t>It’s needed by children, teenagers, and adults</a:t>
            </a:r>
          </a:p>
          <a:p>
            <a:r>
              <a:rPr lang="en-US" sz="3600" dirty="0"/>
              <a:t>It’s applicable to any relationship– couples, friends, churches, business, school, life</a:t>
            </a:r>
          </a:p>
        </p:txBody>
      </p:sp>
    </p:spTree>
    <p:extLst>
      <p:ext uri="{BB962C8B-B14F-4D97-AF65-F5344CB8AC3E}">
        <p14:creationId xmlns:p14="http://schemas.microsoft.com/office/powerpoint/2010/main" val="284710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860089" cy="4395151"/>
          </a:xfrm>
        </p:spPr>
        <p:txBody>
          <a:bodyPr>
            <a:normAutofit/>
          </a:bodyPr>
          <a:lstStyle/>
          <a:p>
            <a:r>
              <a:rPr lang="en-US" sz="3600" dirty="0"/>
              <a:t>Someone does or says something that you perceive to be wrong, OR</a:t>
            </a:r>
          </a:p>
          <a:p>
            <a:r>
              <a:rPr lang="en-US" sz="3600" dirty="0"/>
              <a:t>Someone comes to you or calls you regarding something that they perceive that YOU did or said that was wrong</a:t>
            </a:r>
          </a:p>
          <a:p>
            <a:r>
              <a:rPr lang="en-US" sz="3600" dirty="0"/>
              <a:t>It’s not a discussion– it becomes a confrontation.  It’s gets heated.  It gets ugly.</a:t>
            </a:r>
          </a:p>
        </p:txBody>
      </p:sp>
    </p:spTree>
    <p:extLst>
      <p:ext uri="{BB962C8B-B14F-4D97-AF65-F5344CB8AC3E}">
        <p14:creationId xmlns:p14="http://schemas.microsoft.com/office/powerpoint/2010/main" val="406796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5:9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860089" cy="4395151"/>
          </a:xfrm>
        </p:spPr>
        <p:txBody>
          <a:bodyPr>
            <a:normAutofit/>
          </a:bodyPr>
          <a:lstStyle/>
          <a:p>
            <a:r>
              <a:rPr lang="en-US" sz="3600" dirty="0"/>
              <a:t>“Blessed are the peacemakers, for they shall be called the sons of God”</a:t>
            </a:r>
          </a:p>
          <a:p>
            <a:r>
              <a:rPr lang="en-US" sz="3600" dirty="0"/>
              <a:t>Let’s talk about how you go to someone and talk about what they said or did</a:t>
            </a:r>
          </a:p>
          <a:p>
            <a:r>
              <a:rPr lang="en-US" sz="3600" dirty="0"/>
              <a:t>Let’s talk about how you cool down people who come and want to “have it out”</a:t>
            </a:r>
          </a:p>
        </p:txBody>
      </p:sp>
    </p:spTree>
    <p:extLst>
      <p:ext uri="{BB962C8B-B14F-4D97-AF65-F5344CB8AC3E}">
        <p14:creationId xmlns:p14="http://schemas.microsoft.com/office/powerpoint/2010/main" val="211583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0089" cy="1400530"/>
          </a:xfrm>
        </p:spPr>
        <p:txBody>
          <a:bodyPr/>
          <a:lstStyle/>
          <a:p>
            <a:r>
              <a:rPr lang="en-US" dirty="0"/>
              <a:t>Sin or not, this is how we go to people: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0860089" cy="45719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 Matthew 15:18 and following, Jesus clearly spells out how to talk to someone you perceive is in sin.</a:t>
            </a:r>
          </a:p>
          <a:p>
            <a:r>
              <a:rPr lang="en-US" sz="3600" dirty="0"/>
              <a:t>No mention of telling others- that’s called gossip.</a:t>
            </a:r>
          </a:p>
          <a:p>
            <a:r>
              <a:rPr lang="en-US" sz="3600" dirty="0"/>
              <a:t>No mention of getting ugly or confrontational.</a:t>
            </a:r>
          </a:p>
          <a:p>
            <a:r>
              <a:rPr lang="en-US" sz="3600" dirty="0"/>
              <a:t>Purpose?  Do win back your brother/sister.  In love.</a:t>
            </a:r>
          </a:p>
          <a:p>
            <a:r>
              <a:rPr lang="en-US" sz="3600" dirty="0"/>
              <a:t>Calmly describe what you thought you heard or saw.  Give them a chance to explain.    Listen.</a:t>
            </a:r>
          </a:p>
          <a:p>
            <a:r>
              <a:rPr lang="en-US" sz="3600" dirty="0"/>
              <a:t>I like to do this by asking open-ended questions.</a:t>
            </a:r>
          </a:p>
        </p:txBody>
      </p:sp>
    </p:spTree>
    <p:extLst>
      <p:ext uri="{BB962C8B-B14F-4D97-AF65-F5344CB8AC3E}">
        <p14:creationId xmlns:p14="http://schemas.microsoft.com/office/powerpoint/2010/main" val="215162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they get angry?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0860089" cy="4571999"/>
          </a:xfrm>
        </p:spPr>
        <p:txBody>
          <a:bodyPr>
            <a:normAutofit/>
          </a:bodyPr>
          <a:lstStyle/>
          <a:p>
            <a:r>
              <a:rPr lang="en-US" sz="3600" dirty="0"/>
              <a:t>No one likes to be confronted with sin; not everyone has the maturity of David.</a:t>
            </a:r>
          </a:p>
          <a:p>
            <a:r>
              <a:rPr lang="en-US" sz="3600" dirty="0"/>
              <a:t>If they lose their cool, you don’t.  Let them blow off steam.  Listen calmly.</a:t>
            </a:r>
          </a:p>
          <a:p>
            <a:r>
              <a:rPr lang="en-US" sz="3600" dirty="0"/>
              <a:t>When they cool off, offer to talk more about it in a day or so.  And do so.</a:t>
            </a:r>
          </a:p>
          <a:p>
            <a:r>
              <a:rPr lang="en-US" sz="3600" dirty="0"/>
              <a:t>If they won’t listen, take the additional steps.</a:t>
            </a:r>
          </a:p>
        </p:txBody>
      </p:sp>
    </p:spTree>
    <p:extLst>
      <p:ext uri="{BB962C8B-B14F-4D97-AF65-F5344CB8AC3E}">
        <p14:creationId xmlns:p14="http://schemas.microsoft.com/office/powerpoint/2010/main" val="109943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someone comes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1164889" cy="4571999"/>
          </a:xfrm>
        </p:spPr>
        <p:txBody>
          <a:bodyPr>
            <a:normAutofit/>
          </a:bodyPr>
          <a:lstStyle/>
          <a:p>
            <a:r>
              <a:rPr lang="en-US" sz="3600" dirty="0"/>
              <a:t>They’re probably nervous about this and may get loud or emotional.  </a:t>
            </a:r>
            <a:r>
              <a:rPr lang="en-US" sz="3600" u="sng" dirty="0"/>
              <a:t>You stay calm</a:t>
            </a:r>
            <a:r>
              <a:rPr lang="en-US" sz="3600" dirty="0"/>
              <a:t>.</a:t>
            </a:r>
          </a:p>
          <a:p>
            <a:r>
              <a:rPr lang="en-US" sz="3600" dirty="0"/>
              <a:t>Don’t interrupt, even if they’re dead wrong!</a:t>
            </a:r>
          </a:p>
          <a:p>
            <a:r>
              <a:rPr lang="en-US" sz="3600" dirty="0"/>
              <a:t>Proverbs 15:1 “A soft answer turns away wrath”</a:t>
            </a:r>
          </a:p>
          <a:p>
            <a:r>
              <a:rPr lang="en-US" sz="3600" dirty="0"/>
              <a:t>Listen.  You very well could be in the wrong.</a:t>
            </a:r>
          </a:p>
          <a:p>
            <a:r>
              <a:rPr lang="en-US" sz="3600" dirty="0"/>
              <a:t>Let them talk, and don’t interrupt.  Nod.  Focus.</a:t>
            </a:r>
          </a:p>
          <a:p>
            <a:r>
              <a:rPr lang="en-US" sz="3600" dirty="0"/>
              <a:t>Listen to their words, and ignore their anger.</a:t>
            </a:r>
          </a:p>
        </p:txBody>
      </p:sp>
    </p:spTree>
    <p:extLst>
      <p:ext uri="{BB962C8B-B14F-4D97-AF65-F5344CB8AC3E}">
        <p14:creationId xmlns:p14="http://schemas.microsoft.com/office/powerpoint/2010/main" val="156589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they’re talked 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1164889" cy="4571999"/>
          </a:xfrm>
        </p:spPr>
        <p:txBody>
          <a:bodyPr>
            <a:normAutofit/>
          </a:bodyPr>
          <a:lstStyle/>
          <a:p>
            <a:r>
              <a:rPr lang="en-US" sz="3600" dirty="0"/>
              <a:t>Tell them what you heard them say, and ask for clarification “so that I fully understand.”</a:t>
            </a:r>
          </a:p>
          <a:p>
            <a:r>
              <a:rPr lang="en-US" sz="3600" dirty="0"/>
              <a:t>If you think it’s something that can be discussed calmly now, then do so.</a:t>
            </a:r>
          </a:p>
          <a:p>
            <a:r>
              <a:rPr lang="en-US" sz="3600" dirty="0"/>
              <a:t>If not, say the following:  “You’ve given me a lot to think about.  Can you give me a few days to think about this and get back with you?”</a:t>
            </a:r>
          </a:p>
        </p:txBody>
      </p:sp>
    </p:spTree>
    <p:extLst>
      <p:ext uri="{BB962C8B-B14F-4D97-AF65-F5344CB8AC3E}">
        <p14:creationId xmlns:p14="http://schemas.microsoft.com/office/powerpoint/2010/main" val="2276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BF7D-E5E0-DEB8-E5D2-8260BCD3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mission: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47A3-A342-CC97-50A4-CFB597A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76400"/>
            <a:ext cx="11164889" cy="4571999"/>
          </a:xfrm>
        </p:spPr>
        <p:txBody>
          <a:bodyPr>
            <a:normAutofit/>
          </a:bodyPr>
          <a:lstStyle/>
          <a:p>
            <a:r>
              <a:rPr lang="en-US" sz="3600" dirty="0"/>
              <a:t>To serve God, and to serve others.</a:t>
            </a:r>
          </a:p>
          <a:p>
            <a:r>
              <a:rPr lang="en-US" sz="3600" dirty="0"/>
              <a:t>To help others get to heaven.</a:t>
            </a:r>
          </a:p>
        </p:txBody>
      </p:sp>
    </p:spTree>
    <p:extLst>
      <p:ext uri="{BB962C8B-B14F-4D97-AF65-F5344CB8AC3E}">
        <p14:creationId xmlns:p14="http://schemas.microsoft.com/office/powerpoint/2010/main" val="34291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781</TotalTime>
  <Words>529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Stopping Arguments from the Inside Out</vt:lpstr>
      <vt:lpstr>Why?</vt:lpstr>
      <vt:lpstr>What happens?</vt:lpstr>
      <vt:lpstr>Matthew 5:9</vt:lpstr>
      <vt:lpstr>Sin or not, this is how we go to people:</vt:lpstr>
      <vt:lpstr>What happens if they get angry?</vt:lpstr>
      <vt:lpstr>If someone comes to you</vt:lpstr>
      <vt:lpstr>Once they’re talked out…</vt:lpstr>
      <vt:lpstr>Remember our mission:</vt:lpstr>
      <vt:lpstr>What about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“Christmas”</dc:title>
  <dc:creator>Ross E. Statham</dc:creator>
  <cp:lastModifiedBy>Ross Statham</cp:lastModifiedBy>
  <cp:revision>43</cp:revision>
  <dcterms:created xsi:type="dcterms:W3CDTF">2000-12-22T14:18:58Z</dcterms:created>
  <dcterms:modified xsi:type="dcterms:W3CDTF">2022-09-10T22:11:53Z</dcterms:modified>
</cp:coreProperties>
</file>